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82" r:id="rId6"/>
    <p:sldId id="289" r:id="rId7"/>
    <p:sldId id="290" r:id="rId8"/>
    <p:sldId id="283" r:id="rId9"/>
    <p:sldId id="284" r:id="rId10"/>
    <p:sldId id="285" r:id="rId11"/>
    <p:sldId id="286" r:id="rId12"/>
    <p:sldId id="262" r:id="rId13"/>
    <p:sldId id="287" r:id="rId14"/>
    <p:sldId id="266" r:id="rId15"/>
    <p:sldId id="267" r:id="rId16"/>
    <p:sldId id="268" r:id="rId17"/>
    <p:sldId id="269" r:id="rId18"/>
    <p:sldId id="294" r:id="rId19"/>
    <p:sldId id="295" r:id="rId20"/>
    <p:sldId id="296" r:id="rId21"/>
    <p:sldId id="297" r:id="rId22"/>
    <p:sldId id="270" r:id="rId23"/>
    <p:sldId id="292" r:id="rId24"/>
    <p:sldId id="293" r:id="rId25"/>
    <p:sldId id="271" r:id="rId26"/>
    <p:sldId id="291" r:id="rId27"/>
    <p:sldId id="272" r:id="rId28"/>
    <p:sldId id="299" r:id="rId29"/>
    <p:sldId id="273" r:id="rId30"/>
    <p:sldId id="300" r:id="rId31"/>
    <p:sldId id="274" r:id="rId32"/>
    <p:sldId id="301" r:id="rId33"/>
    <p:sldId id="275" r:id="rId34"/>
    <p:sldId id="276" r:id="rId35"/>
    <p:sldId id="277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9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691147" cy="15229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ГБДОУ Детский сад</a:t>
            </a:r>
            <a:br>
              <a:rPr lang="ru-RU" sz="3600" dirty="0" smtClean="0"/>
            </a:br>
            <a:r>
              <a:rPr lang="ru-RU" sz="3600" dirty="0" smtClean="0"/>
              <a:t>«Солнышко»</a:t>
            </a:r>
            <a:br>
              <a:rPr lang="ru-RU" sz="3600" dirty="0" smtClean="0"/>
            </a:br>
            <a:r>
              <a:rPr lang="ru-RU" sz="3600" dirty="0" smtClean="0"/>
              <a:t>Подготовила : </a:t>
            </a:r>
            <a:r>
              <a:rPr lang="ru-RU" sz="3600" dirty="0" err="1" smtClean="0"/>
              <a:t>Засеева</a:t>
            </a:r>
            <a:r>
              <a:rPr lang="ru-RU" sz="3600" dirty="0" smtClean="0"/>
              <a:t> Ф.В. </a:t>
            </a:r>
            <a:r>
              <a:rPr lang="ru-RU" sz="3600" dirty="0" err="1" smtClean="0"/>
              <a:t>Тьютор</a:t>
            </a:r>
            <a:r>
              <a:rPr lang="ru-RU" sz="3600" dirty="0" smtClean="0"/>
              <a:t>  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16677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Тема: «Волшебница вода»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3" descr="C:\Documents and Settings\Пользователь\Мои документы\мама\картинки(мама)\7867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3238500" cy="2738434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786058"/>
            <a:ext cx="1000132" cy="20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Вова\Desktop\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143247"/>
            <a:ext cx="3786214" cy="350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3429000" y="2500313"/>
            <a:ext cx="1738313" cy="1643062"/>
            <a:chOff x="3428992" y="2643182"/>
            <a:chExt cx="1738314" cy="1643074"/>
          </a:xfrm>
        </p:grpSpPr>
        <p:pic>
          <p:nvPicPr>
            <p:cNvPr id="14369" name="Picture 2" descr="C:\Documents and Settings\Пользователь\Мои документы\мама\картинки(мама)\kapl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8992" y="2714620"/>
              <a:ext cx="173831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571868" y="2643182"/>
              <a:ext cx="135732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cs typeface="+mn-cs"/>
                </a:rPr>
                <a:t>вода</a:t>
              </a:r>
            </a:p>
          </p:txBody>
        </p:sp>
      </p:grpSp>
      <p:pic>
        <p:nvPicPr>
          <p:cNvPr id="14339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143500"/>
            <a:ext cx="12239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785813" y="285750"/>
            <a:ext cx="1963737" cy="1658938"/>
            <a:chOff x="1000100" y="571480"/>
            <a:chExt cx="1963597" cy="16591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0" y="928716"/>
              <a:ext cx="1963597" cy="1301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57290" y="571480"/>
              <a:ext cx="734496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пар</a:t>
              </a:r>
            </a:p>
          </p:txBody>
        </p:sp>
      </p:grpSp>
      <p:sp>
        <p:nvSpPr>
          <p:cNvPr id="14341" name="TextBox 16"/>
          <p:cNvSpPr txBox="1">
            <a:spLocks noChangeArrowheads="1"/>
          </p:cNvSpPr>
          <p:nvPr/>
        </p:nvSpPr>
        <p:spPr bwMode="auto">
          <a:xfrm>
            <a:off x="4214813" y="357188"/>
            <a:ext cx="7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3429000" y="0"/>
            <a:ext cx="1828800" cy="1728788"/>
            <a:chOff x="3428992" y="0"/>
            <a:chExt cx="1828800" cy="1728766"/>
          </a:xfrm>
        </p:grpSpPr>
        <p:pic>
          <p:nvPicPr>
            <p:cNvPr id="1031" name="Picture 7" descr="C:\Documents and Settings\Пользователь\Мои документы\мама\картинки(мама)\grad_43645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8992" y="357183"/>
              <a:ext cx="1828800" cy="1371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714744" y="0"/>
              <a:ext cx="891591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град</a:t>
              </a:r>
            </a:p>
          </p:txBody>
        </p:sp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6215063" y="285750"/>
            <a:ext cx="1876425" cy="1849438"/>
            <a:chOff x="5786445" y="571480"/>
            <a:chExt cx="1875795" cy="1848682"/>
          </a:xfrm>
        </p:grpSpPr>
        <p:pic>
          <p:nvPicPr>
            <p:cNvPr id="1035" name="Picture 11" descr="C:\Documents and Settings\Пользователь\Мои документы\мама\картинки(мама)\3ea30d48da8a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5" y="928522"/>
              <a:ext cx="1875795" cy="1491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286512" y="571480"/>
              <a:ext cx="1114408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туман</a:t>
              </a:r>
            </a:p>
          </p:txBody>
        </p: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6215063" y="2500313"/>
            <a:ext cx="1857375" cy="1822450"/>
            <a:chOff x="6072198" y="2643182"/>
            <a:chExt cx="1857388" cy="1821669"/>
          </a:xfrm>
        </p:grpSpPr>
        <p:pic>
          <p:nvPicPr>
            <p:cNvPr id="1032" name="Picture 8" descr="C:\Documents and Settings\Пользователь\Мои документы\мама\картинки(мама)\9374-src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72198" y="3071623"/>
              <a:ext cx="1857388" cy="1393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6715140" y="2643182"/>
              <a:ext cx="901209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снег</a:t>
              </a:r>
            </a:p>
          </p:txBody>
        </p:sp>
      </p:grpSp>
      <p:grpSp>
        <p:nvGrpSpPr>
          <p:cNvPr id="8" name="Группа 36"/>
          <p:cNvGrpSpPr>
            <a:grpSpLocks/>
          </p:cNvGrpSpPr>
          <p:nvPr/>
        </p:nvGrpSpPr>
        <p:grpSpPr bwMode="auto">
          <a:xfrm>
            <a:off x="4643438" y="4786313"/>
            <a:ext cx="1935162" cy="1814512"/>
            <a:chOff x="4857752" y="4572008"/>
            <a:chExt cx="1934425" cy="1814514"/>
          </a:xfrm>
        </p:grpSpPr>
        <p:pic>
          <p:nvPicPr>
            <p:cNvPr id="1033" name="Picture 9" descr="C:\Documents and Settings\Пользователь\Мои документы\мама\картинки(мама)\Morning_dew_-_Close_up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57752" y="4929195"/>
              <a:ext cx="1934425" cy="1457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357818" y="4572008"/>
              <a:ext cx="906017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роса</a:t>
              </a:r>
            </a:p>
          </p:txBody>
        </p:sp>
      </p:grpSp>
      <p:grpSp>
        <p:nvGrpSpPr>
          <p:cNvPr id="9" name="Группа 37"/>
          <p:cNvGrpSpPr>
            <a:grpSpLocks/>
          </p:cNvGrpSpPr>
          <p:nvPr/>
        </p:nvGrpSpPr>
        <p:grpSpPr bwMode="auto">
          <a:xfrm>
            <a:off x="2071688" y="4786313"/>
            <a:ext cx="1928812" cy="1803400"/>
            <a:chOff x="1928794" y="4572008"/>
            <a:chExt cx="1928826" cy="1803809"/>
          </a:xfrm>
        </p:grpSpPr>
        <p:pic>
          <p:nvPicPr>
            <p:cNvPr id="1034" name="Picture 10" descr="C:\Documents and Settings\Пользователь\Мои документы\мама\картинки(мама)\sca025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2169936" y="4688134"/>
              <a:ext cx="1446541" cy="1928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2428860" y="4572008"/>
              <a:ext cx="752129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лёд</a:t>
              </a:r>
            </a:p>
          </p:txBody>
        </p:sp>
      </p:grpSp>
      <p:grpSp>
        <p:nvGrpSpPr>
          <p:cNvPr id="10" name="Группа 38"/>
          <p:cNvGrpSpPr>
            <a:grpSpLocks/>
          </p:cNvGrpSpPr>
          <p:nvPr/>
        </p:nvGrpSpPr>
        <p:grpSpPr bwMode="auto">
          <a:xfrm>
            <a:off x="357188" y="2571750"/>
            <a:ext cx="2038350" cy="1838325"/>
            <a:chOff x="714348" y="2428868"/>
            <a:chExt cx="2038265" cy="18388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48" y="2786158"/>
              <a:ext cx="2038265" cy="1481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285852" y="2428868"/>
              <a:ext cx="963725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  <a:cs typeface="+mn-cs"/>
                </a:rPr>
                <a:t>иней</a:t>
              </a:r>
            </a:p>
          </p:txBody>
        </p:sp>
      </p:grpSp>
      <p:sp>
        <p:nvSpPr>
          <p:cNvPr id="26" name="Стрелка вправо 25"/>
          <p:cNvSpPr/>
          <p:nvPr/>
        </p:nvSpPr>
        <p:spPr>
          <a:xfrm rot="20104614">
            <a:off x="5222875" y="2368550"/>
            <a:ext cx="500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286375" y="3500438"/>
            <a:ext cx="3571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4090988" y="1981200"/>
            <a:ext cx="4460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3563937" y="4294188"/>
            <a:ext cx="500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204806">
            <a:off x="4649787" y="4306888"/>
            <a:ext cx="5000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3224543">
            <a:off x="2954338" y="2247900"/>
            <a:ext cx="500062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558629">
            <a:off x="2873375" y="3732213"/>
            <a:ext cx="5000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21189E-7 L -0.00312 -0.06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8793E-6 L -3.61111E-6 0.078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8351E-6 L -0.00365 0.080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6426E-6 L 0.05121 -0.069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8027E-6 L -0.04722 -0.05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2461E-6 L 0.06788 -0.0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3245E-6 L -0.06979 0.004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ва\Desktop\0008-008-Voda-v-prirode-byvaet-v-trjokh-sostojanij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916832"/>
            <a:ext cx="748883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Без воды – живые существа не смогут выжить!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9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Пользователь\Мои документы\мама\картинки(мама)\f91ef6a74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928688"/>
            <a:ext cx="3214687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Documents and Settings\Пользователь\Мои документы\мама\картинки(мама)\k24_2_2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85938"/>
            <a:ext cx="3214688" cy="240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Documents and Settings\Пользователь\Мои документы\мама\картинки(мама)\12710784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643313"/>
            <a:ext cx="3128962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C:\Documents and Settings\Пользователь\Мои документы\мама\картинки(мама)\korovast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4357688"/>
            <a:ext cx="3071813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5143500"/>
            <a:ext cx="12239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794" y="285728"/>
            <a:ext cx="508344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Вода – источник жизни!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8112" cy="1368152"/>
          </a:xfrm>
        </p:spPr>
        <p:txBody>
          <a:bodyPr/>
          <a:lstStyle/>
          <a:p>
            <a:pPr algn="ctr"/>
            <a:r>
              <a:rPr lang="ru-RU" sz="3200" dirty="0" smtClean="0"/>
              <a:t>Явления неживой природы, связанны </a:t>
            </a:r>
            <a:br>
              <a:rPr lang="ru-RU" sz="3200" dirty="0" smtClean="0"/>
            </a:br>
            <a:r>
              <a:rPr lang="ru-RU" sz="3200" dirty="0" smtClean="0"/>
              <a:t>с водой - роса, туман, облака, пар…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1" y="1693663"/>
            <a:ext cx="3600400" cy="2385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1693662"/>
            <a:ext cx="3640255" cy="2311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084" y="4418493"/>
            <a:ext cx="3715273" cy="238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4418493"/>
            <a:ext cx="3640255" cy="2267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92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434136" cy="864096"/>
          </a:xfrm>
        </p:spPr>
        <p:txBody>
          <a:bodyPr/>
          <a:lstStyle/>
          <a:p>
            <a:pPr algn="ctr"/>
            <a:r>
              <a:rPr lang="ru-RU" sz="3600" dirty="0" smtClean="0"/>
              <a:t>Дождь, снег, лёд, град, иней…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1268760"/>
            <a:ext cx="3635896" cy="22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4116232"/>
            <a:ext cx="3347864" cy="2358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423" y="1427622"/>
            <a:ext cx="3456384" cy="22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933056"/>
            <a:ext cx="3524175" cy="2794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23208" y="2982106"/>
            <a:ext cx="3024336" cy="2268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65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13285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лаборатория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СОСТОЯНИЯ ВОДЫ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6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2448272" cy="39604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Вода- жидкая, и не имеет формы!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59832" y="692695"/>
            <a:ext cx="5626968" cy="5709373"/>
          </a:xfrm>
        </p:spPr>
      </p:pic>
      <p:sp>
        <p:nvSpPr>
          <p:cNvPr id="6" name="TextBox 5"/>
          <p:cNvSpPr txBox="1"/>
          <p:nvPr/>
        </p:nvSpPr>
        <p:spPr>
          <a:xfrm>
            <a:off x="251520" y="620688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Опыт № 1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ова\Desktop\18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Обыкновенная вода без вкуса- безвкусная</a:t>
            </a:r>
            <a:endParaRPr lang="ru-RU" sz="3200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ова\Desktop\924865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А что же она умеет делать?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571501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Течь из крана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0415" y="-10908"/>
            <a:ext cx="9214415" cy="6868908"/>
          </a:xfrm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слыхали о воде?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 она везде!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сосулька замерзает.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 туманом заползает.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Ледником в горах зовётся.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 серебристой вьётся.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привыкли, что вода –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спутница всегда!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Вова\Desktop\10712110541196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Капать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ова\Desktop\dsc_7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</a:t>
            </a:r>
            <a:r>
              <a:rPr lang="ru-RU" sz="4400" b="1" dirty="0" smtClean="0"/>
              <a:t>Брызгаться</a:t>
            </a:r>
            <a:endParaRPr lang="ru-RU" sz="4400" b="1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446040" cy="6103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2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1268760"/>
            <a:ext cx="7414592" cy="1608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Вода- не имеет цвета и вкуса, но может меняться при добавлении в неё других веществ (красители, ароматизаторы)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2996952"/>
            <a:ext cx="5111750" cy="32421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776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А может вода стать цветной?</a:t>
            </a:r>
            <a:endParaRPr lang="ru-RU" sz="3600" b="1" dirty="0"/>
          </a:p>
        </p:txBody>
      </p:sp>
      <p:pic>
        <p:nvPicPr>
          <p:cNvPr id="11267" name="Picture 3" descr="C:\Users\Вова\Desktop\27ff6cfc33789b33328e62037a23851d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 может вода стать цветной?</a:t>
            </a:r>
            <a:endParaRPr lang="ru-RU" sz="40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ова\Desktop\277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Вода не только может изменить цвет, но и запах</a:t>
            </a:r>
            <a:endParaRPr lang="ru-RU" sz="3200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530624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3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352928" cy="1728192"/>
          </a:xfrm>
        </p:spPr>
        <p:txBody>
          <a:bodyPr/>
          <a:lstStyle/>
          <a:p>
            <a:r>
              <a:rPr lang="ru-RU" dirty="0" smtClean="0"/>
              <a:t>При испарении (когда вода сильно нагревается) </a:t>
            </a:r>
          </a:p>
          <a:p>
            <a:r>
              <a:rPr lang="ru-RU" dirty="0" smtClean="0"/>
              <a:t>вода превращается в пар.</a:t>
            </a:r>
          </a:p>
          <a:p>
            <a:r>
              <a:rPr lang="ru-RU" dirty="0" smtClean="0"/>
              <a:t>Пар при охлаждении, снова переходит в жидкое состояние и превращается в воду.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852936"/>
            <a:ext cx="3960439" cy="301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2924944"/>
            <a:ext cx="4473678" cy="297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03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ова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572" y="2308765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Облака </a:t>
            </a:r>
            <a:r>
              <a:rPr lang="ru-RU" sz="3200" dirty="0">
                <a:solidFill>
                  <a:srgbClr val="FFFF00"/>
                </a:solidFill>
              </a:rPr>
              <a:t>— взвешенные в атмосфере продукты конденсации водяного пара, видимые на небе с поверхности земли.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239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ова\Desktop\2bcb5c0188456a16457a2b0635ec12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ДОЖДЬ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Водяной пар испаряется при теплой температуре, и превращается в дождевые капли.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0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ова\Desktop\0009-009-Zaga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72330" y="285749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ова\Desktop\2ee3b1965d594dc9235fa16cbb2916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Зимой капельки воды превращаются в снежинки, и на землю падает снег.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ова\Desktop\5e7772f0275c2ac0894672106cf555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626" y="0"/>
            <a:ext cx="914662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при замерзании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Превращается в лёд.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3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78" y="188640"/>
            <a:ext cx="446449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 тепле лёд таит и снова превращается в воду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578" y="5515166"/>
            <a:ext cx="86044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Таким образом на земле происходит круговорот воды в природе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ова\Desktop\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60530"/>
            <a:ext cx="6643734" cy="5212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14" y="200024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 !!!</a:t>
            </a:r>
            <a:endParaRPr lang="ru-RU" sz="4400" dirty="0"/>
          </a:p>
        </p:txBody>
      </p:sp>
      <p:pic>
        <p:nvPicPr>
          <p:cNvPr id="1026" name="Picture 2" descr="C:\Users\Acer\Desktop\2023год\slid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7105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695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Для чего нужна вода?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642938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Мы привыкли, что вода –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Наша спутница всегда!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Без неё нам не умыться.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Не наесться, не напиться.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Смею вам я доложить: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Без неё нам не прожить!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C:\Documents and Settings\Пользователь\Мои документы\мама\картинки(мама)\c85e6d8fb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071938"/>
            <a:ext cx="28606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Пользователь\Мои документы\мама\картинки(мама)\398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71500"/>
            <a:ext cx="2286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Пользователь\Мои документы\мама\картинки(мама)\32166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500313"/>
            <a:ext cx="27352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Пользователь\Мои документы\мама\картинки(мама)\tmua_scr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143375"/>
            <a:ext cx="2571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5143500"/>
            <a:ext cx="12239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и человек состоят на 70 % из воды!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845" y="2420888"/>
            <a:ext cx="3741903" cy="3940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431222"/>
            <a:ext cx="4104456" cy="3995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535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Мои документы\мама\картинки(мама)\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4288"/>
            <a:ext cx="65722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364333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Кому нужна вода?</a:t>
            </a:r>
          </a:p>
        </p:txBody>
      </p:sp>
      <p:pic>
        <p:nvPicPr>
          <p:cNvPr id="12292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143500"/>
            <a:ext cx="12239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344184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Кто живёт в воде?</a:t>
            </a:r>
          </a:p>
        </p:txBody>
      </p:sp>
      <p:pic>
        <p:nvPicPr>
          <p:cNvPr id="2050" name="Picture 2" descr="C:\Documents and Settings\Пользователь\Мои документы\мама\картинки(мама)\aqu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5357813"/>
            <a:ext cx="2000250" cy="121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Пользователь\Мои документы\мама\картинки(мама)\aa226728ff41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429000"/>
            <a:ext cx="2000250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Пользователь\Мои документы\мама\картинки(мама)\629px-Kaczka_krzyzowka_sam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428750"/>
            <a:ext cx="1781175" cy="16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Пользователь\Мои документы\мама\картинки(мама)\Beaver_pho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5143500"/>
            <a:ext cx="1919288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5072063"/>
            <a:ext cx="2498725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Documents and Settings\Пользователь\Мои документы\мама\картинки(мама)\1b15966834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3286125"/>
            <a:ext cx="2071687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Пользователь\Мои документы\мама\картинки(мама)\post-106198-12475735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1500188"/>
            <a:ext cx="2214563" cy="166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286388"/>
            <a:ext cx="1110044" cy="140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ользователь\Мои документы\мама\картинки(мама)\38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8" y="1214438"/>
            <a:ext cx="1625600" cy="21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Пользователь\Мои документы\мама\картинки(мама)\1253637706_sea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38" y="3643313"/>
            <a:ext cx="2238375" cy="149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294</Words>
  <Application>Microsoft Office PowerPoint</Application>
  <PresentationFormat>Экран (4:3)</PresentationFormat>
  <Paragraphs>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ГБДОУ Детский сад «Солнышко» Подготовила : Засеева Ф.В. Тьютор    </vt:lpstr>
      <vt:lpstr>Слайд 2</vt:lpstr>
      <vt:lpstr>Слайд 3</vt:lpstr>
      <vt:lpstr>Слайд 4</vt:lpstr>
      <vt:lpstr>Слайд 5</vt:lpstr>
      <vt:lpstr>Слайд 6</vt:lpstr>
      <vt:lpstr>Земля и человек состоят на 70 % из воды!</vt:lpstr>
      <vt:lpstr>Слайд 8</vt:lpstr>
      <vt:lpstr>Слайд 9</vt:lpstr>
      <vt:lpstr>Слайд 10</vt:lpstr>
      <vt:lpstr>Слайд 11</vt:lpstr>
      <vt:lpstr>Слайд 12</vt:lpstr>
      <vt:lpstr>Слайд 13</vt:lpstr>
      <vt:lpstr>Явления неживой природы, связанны  с водой - роса, туман, облака, пар…</vt:lpstr>
      <vt:lpstr>Дождь, снег, лёд, град, иней… </vt:lpstr>
      <vt:lpstr>Слайд 16</vt:lpstr>
      <vt:lpstr>Слайд 17</vt:lpstr>
      <vt:lpstr>Слайд 18</vt:lpstr>
      <vt:lpstr>Слайд 19</vt:lpstr>
      <vt:lpstr>Слайд 20</vt:lpstr>
      <vt:lpstr>Слайд 21</vt:lpstr>
      <vt:lpstr>Опыт № 2</vt:lpstr>
      <vt:lpstr>Слайд 23</vt:lpstr>
      <vt:lpstr>Слайд 24</vt:lpstr>
      <vt:lpstr>Опыт № 3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 93» город Воронеж</dc:title>
  <dc:creator>user</dc:creator>
  <cp:lastModifiedBy>Acer</cp:lastModifiedBy>
  <cp:revision>46</cp:revision>
  <dcterms:created xsi:type="dcterms:W3CDTF">2017-02-08T08:55:54Z</dcterms:created>
  <dcterms:modified xsi:type="dcterms:W3CDTF">2024-03-18T10:40:33Z</dcterms:modified>
</cp:coreProperties>
</file>