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BAB20-BBBB-4541-A737-C3E2C7CAF96A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0BC22-06BF-4B39-A12A-E2A0E712D1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0BC22-06BF-4B39-A12A-E2A0E712D169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76CDE5-8FB5-49C2-8F4E-50A2315FB734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C1413B-F1C8-4F1A-8C61-29FFD4C1F1C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07796" y="1357298"/>
            <a:ext cx="77362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dantino script" pitchFamily="2" charset="0"/>
                <a:ea typeface="Times New Roman" pitchFamily="18" charset="0"/>
                <a:cs typeface="Arial" pitchFamily="34" charset="0"/>
              </a:rPr>
              <a:t>Знаете ли вы, что такое досуг?</a:t>
            </a: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dantino script" pitchFamily="2" charset="0"/>
                <a:ea typeface="Times New Roman" pitchFamily="18" charset="0"/>
                <a:cs typeface="Arial" pitchFamily="34" charset="0"/>
              </a:rPr>
              <a:t>Как определить время без часов?</a:t>
            </a: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ndantino script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dantino script" pitchFamily="2" charset="0"/>
                <a:ea typeface="Times New Roman" pitchFamily="18" charset="0"/>
                <a:cs typeface="Arial" pitchFamily="34" charset="0"/>
              </a:rPr>
              <a:t>Какие пословицы и поговорки говорят о времени?</a:t>
            </a: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ndantino script" pitchFamily="2" charset="0"/>
              <a:cs typeface="Arial" pitchFamily="34" charset="0"/>
            </a:endParaRPr>
          </a:p>
        </p:txBody>
      </p:sp>
      <p:sp>
        <p:nvSpPr>
          <p:cNvPr id="1028" name="AutoShape 4" descr="https://im1-tub-ru.yandex.net/i?id=6d6a9b92334871e64054908065d5b7ce&amp;n=33&amp;h=190&amp;w=25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im1-tub-ru.yandex.net/i?id=6d6a9b92334871e64054908065d5b7ce&amp;n=33&amp;h=190&amp;w=25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://www.freeimages.com/pic/l/c/co/cobrasoft/1000269_7212939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 descr="C:\Users\Венера\Desktop\1000269_721293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357562"/>
            <a:ext cx="3047989" cy="2285992"/>
          </a:xfrm>
          <a:prstGeom prst="rect">
            <a:avLst/>
          </a:prstGeom>
          <a:noFill/>
        </p:spPr>
      </p:pic>
      <p:sp>
        <p:nvSpPr>
          <p:cNvPr id="1035" name="AutoShape 11" descr="https://im3-tub-ru.yandex.net/i?id=6241ffe0e484f8337163014d4ea9ac08&amp;n=33&amp;h=190&amp;w=15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C:\Users\Венера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0"/>
            <a:ext cx="1438275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000108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Компьютер приносит больше пользы или вреда</a:t>
            </a:r>
            <a:endParaRPr lang="ru-RU" sz="6000" dirty="0"/>
          </a:p>
        </p:txBody>
      </p:sp>
      <p:sp>
        <p:nvSpPr>
          <p:cNvPr id="24578" name="AutoShape 2" descr="http://fullhdworld.com/all-images/video/led-tv/Sony-KDL-40NX720/Sony-KDL-40NX7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0" name="Picture 4" descr="C:\Users\Венера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8413" y="4071942"/>
            <a:ext cx="4125587" cy="2595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214422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Мобильный телефон приносит больше пользы или вреда</a:t>
            </a:r>
            <a:endParaRPr lang="ru-RU" sz="5400" dirty="0"/>
          </a:p>
        </p:txBody>
      </p:sp>
      <p:pic>
        <p:nvPicPr>
          <p:cNvPr id="5" name="Picture 1" descr="C:\Users\Венера\Desktop\full-white-iPhone-5c-standing-sidewa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571612"/>
            <a:ext cx="3253709" cy="46243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1500166" y="714356"/>
            <a:ext cx="7072362" cy="4357718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3108" y="1714488"/>
            <a:ext cx="121619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Современная техника имеет свои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достоинства, но все должно быть в меру!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00100" y="1244943"/>
            <a:ext cx="950119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Прочитать § 5, с. 40-48 учебника.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на выбор.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Выполните практическую работу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«Учимся распределять свое время» на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 47-48 учебника.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Выполните задания в рубрике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«Проверим себя» на с. 47 учебника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714480" y="1000108"/>
            <a:ext cx="6429420" cy="4357718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Свободное время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/>
              <a:t>План </a:t>
            </a:r>
            <a:r>
              <a:rPr lang="ru-RU" b="1" i="1" dirty="0" smtClean="0"/>
              <a:t>урока:</a:t>
            </a:r>
            <a:endParaRPr lang="ru-RU" dirty="0"/>
          </a:p>
          <a:p>
            <a:pPr lvl="0"/>
            <a:r>
              <a:rPr lang="ru-RU" dirty="0"/>
              <a:t>Что такое свободное время.</a:t>
            </a:r>
          </a:p>
          <a:p>
            <a:pPr lvl="0"/>
            <a:r>
              <a:rPr lang="ru-RU" dirty="0"/>
              <a:t>Свободное время и занятия физкультурой.</a:t>
            </a:r>
          </a:p>
          <a:p>
            <a:pPr lvl="0"/>
            <a:r>
              <a:rPr lang="ru-RU" dirty="0"/>
              <a:t>Свободное время, телевизор, компьютер и мобильный телефон.</a:t>
            </a:r>
          </a:p>
          <a:p>
            <a:pPr lvl="0"/>
            <a:r>
              <a:rPr lang="ru-RU" dirty="0"/>
              <a:t>Своими руками.</a:t>
            </a:r>
          </a:p>
          <a:p>
            <a:pPr lvl="0"/>
            <a:r>
              <a:rPr lang="ru-RU" dirty="0"/>
              <a:t>Что такое хобби.</a:t>
            </a:r>
          </a:p>
          <a:p>
            <a:endParaRPr lang="ru-RU" dirty="0"/>
          </a:p>
        </p:txBody>
      </p:sp>
      <p:pic>
        <p:nvPicPr>
          <p:cNvPr id="5121" name="Picture 1" descr="C:\Users\Венера\Desktop\595790_856971231415865a582p.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5447" y="0"/>
            <a:ext cx="2398553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 </a:t>
            </a:r>
            <a:r>
              <a:rPr lang="ru-RU" dirty="0" smtClean="0"/>
              <a:t>Л.М. </a:t>
            </a:r>
            <a:r>
              <a:rPr lang="ru-RU" dirty="0" smtClean="0"/>
              <a:t>Гайсина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сутках целых 24 часа, но иногда даже вспомнить не получается, на что я потратила весь день. Думаю, я не одна такая и эта проблема встречается у многих. А ведь когда-нибудь, будучи совсем взрослой, я не смогу вспомнить, на что потратила свою жизнь. Поэтому важно вовремя научиться </a:t>
            </a:r>
            <a:r>
              <a:rPr lang="ru-RU" i="1" dirty="0"/>
              <a:t>правильно организовывать свое время, бережно к нему относиться</a:t>
            </a:r>
            <a:r>
              <a:rPr lang="ru-RU" dirty="0"/>
              <a:t>, чтобы успевать все, проживать жизнь полно и насыщенно и в то же время находить время для отдыха и наслаждения жизнью.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57166"/>
            <a:ext cx="7790712" cy="589123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Саша </a:t>
            </a:r>
            <a:r>
              <a:rPr lang="ru-RU" dirty="0"/>
              <a:t>простоял на одной ноге без опоры 33 минуты 20 секунд. </a:t>
            </a:r>
            <a:endParaRPr lang="ru-RU" dirty="0" smtClean="0"/>
          </a:p>
          <a:p>
            <a:r>
              <a:rPr lang="ru-RU" dirty="0" smtClean="0"/>
              <a:t>Марина </a:t>
            </a:r>
            <a:r>
              <a:rPr lang="ru-RU" dirty="0"/>
              <a:t>выдула из жвачки пузырь в половину своей </a:t>
            </a:r>
            <a:r>
              <a:rPr lang="ru-RU" dirty="0" smtClean="0"/>
              <a:t>головы.</a:t>
            </a:r>
          </a:p>
          <a:p>
            <a:r>
              <a:rPr lang="ru-RU" dirty="0" smtClean="0"/>
              <a:t>Оля </a:t>
            </a:r>
            <a:r>
              <a:rPr lang="ru-RU" dirty="0"/>
              <a:t>весь вечер рисовала человечков, а потом считала, сколько их получилось. Насчитала </a:t>
            </a:r>
            <a:r>
              <a:rPr lang="ru-RU" dirty="0" smtClean="0"/>
              <a:t>268!</a:t>
            </a:r>
          </a:p>
          <a:p>
            <a:r>
              <a:rPr lang="ru-RU" dirty="0" smtClean="0"/>
              <a:t>Даша </a:t>
            </a:r>
            <a:r>
              <a:rPr lang="ru-RU" dirty="0"/>
              <a:t>прочитала книгу «Дети капитана Гранта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Витя </a:t>
            </a:r>
            <a:r>
              <a:rPr lang="ru-RU" dirty="0"/>
              <a:t>поймал 14 </a:t>
            </a:r>
            <a:r>
              <a:rPr lang="ru-RU" dirty="0" smtClean="0"/>
              <a:t>мух.</a:t>
            </a:r>
          </a:p>
          <a:p>
            <a:r>
              <a:rPr lang="ru-RU" dirty="0" smtClean="0"/>
              <a:t>Олег </a:t>
            </a:r>
            <a:r>
              <a:rPr lang="ru-RU" dirty="0"/>
              <a:t>2 часа 15 минут без перерыва смотрел в окно на </a:t>
            </a:r>
            <a:r>
              <a:rPr lang="ru-RU" dirty="0" smtClean="0"/>
              <a:t>улицу.</a:t>
            </a:r>
          </a:p>
          <a:p>
            <a:r>
              <a:rPr lang="ru-RU" dirty="0" smtClean="0"/>
              <a:t>Сергей </a:t>
            </a:r>
            <a:r>
              <a:rPr lang="ru-RU" dirty="0"/>
              <a:t>каждое утро гуляет со щенком.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714356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Поле</a:t>
            </a:r>
            <a:r>
              <a:rPr lang="ru-RU" dirty="0"/>
              <a:t>, мяч, команда, сетка, свисток. </a:t>
            </a:r>
          </a:p>
          <a:p>
            <a:pPr lvl="0"/>
            <a:r>
              <a:rPr lang="ru-RU" dirty="0"/>
              <a:t>Вода, дорожка, очки, вышка. </a:t>
            </a:r>
          </a:p>
          <a:p>
            <a:pPr lvl="0"/>
            <a:r>
              <a:rPr lang="ru-RU" dirty="0"/>
              <a:t>Снег, горка, палки, мороз, трамплин. </a:t>
            </a:r>
          </a:p>
          <a:p>
            <a:pPr lvl="0"/>
            <a:r>
              <a:rPr lang="ru-RU" dirty="0"/>
              <a:t>Лед, ботинки, сетка, свисток, бортик, ворота. </a:t>
            </a:r>
          </a:p>
          <a:p>
            <a:pPr lvl="0"/>
            <a:r>
              <a:rPr lang="ru-RU" dirty="0"/>
              <a:t>Зал, канат, тренер, мяч, кольцо, сетка, </a:t>
            </a:r>
            <a:r>
              <a:rPr lang="ru-RU" dirty="0" smtClean="0"/>
              <a:t>скамейка.</a:t>
            </a:r>
            <a:endParaRPr lang="ru-RU" dirty="0"/>
          </a:p>
          <a:p>
            <a:pPr lvl="0"/>
            <a:r>
              <a:rPr lang="ru-RU" dirty="0"/>
              <a:t>Доска, фигура, диагональ, поле. </a:t>
            </a:r>
          </a:p>
          <a:p>
            <a:endParaRPr lang="ru-RU" dirty="0"/>
          </a:p>
        </p:txBody>
      </p:sp>
      <p:pic>
        <p:nvPicPr>
          <p:cNvPr id="22529" name="Picture 1" descr="C:\Users\Венера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1500166" cy="1508103"/>
          </a:xfrm>
          <a:prstGeom prst="rect">
            <a:avLst/>
          </a:prstGeom>
          <a:noFill/>
        </p:spPr>
      </p:pic>
      <p:pic>
        <p:nvPicPr>
          <p:cNvPr id="22530" name="Picture 2" descr="C:\Users\Венера\Desktop\33 woodv05s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1346" y="5161537"/>
            <a:ext cx="2152654" cy="1696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428604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Прочитайте текст в рубрике «Путешествие в прошлое» на с. 44 учебника.</a:t>
            </a:r>
          </a:p>
          <a:p>
            <a:r>
              <a:rPr lang="ru-RU" dirty="0" smtClean="0"/>
              <a:t>— Когда и где зародилась игра в шахматы?</a:t>
            </a:r>
          </a:p>
          <a:p>
            <a:r>
              <a:rPr lang="ru-RU" dirty="0" smtClean="0"/>
              <a:t>— Почему она получила такое название?</a:t>
            </a:r>
          </a:p>
          <a:p>
            <a:r>
              <a:rPr lang="ru-RU" dirty="0" smtClean="0"/>
              <a:t>— Почему люди играют в шахматы более полутора тысяч лет?</a:t>
            </a:r>
          </a:p>
          <a:p>
            <a:r>
              <a:rPr lang="ru-RU" dirty="0" smtClean="0"/>
              <a:t>— Почему не перестают любить эту игру?</a:t>
            </a:r>
          </a:p>
          <a:p>
            <a:r>
              <a:rPr lang="ru-RU" dirty="0" smtClean="0"/>
              <a:t>— Как вы понимаете выражение «думать на несколько ходов вперед»?</a:t>
            </a:r>
          </a:p>
          <a:p>
            <a:r>
              <a:rPr lang="ru-RU" dirty="0" smtClean="0"/>
              <a:t>— Полезно ли это?</a:t>
            </a:r>
          </a:p>
          <a:p>
            <a:endParaRPr lang="ru-RU" dirty="0"/>
          </a:p>
        </p:txBody>
      </p:sp>
      <p:pic>
        <p:nvPicPr>
          <p:cNvPr id="21505" name="Picture 1" descr="C:\Users\Венера\Desktop\Шахматная-дос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572008"/>
            <a:ext cx="2643174" cy="1761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28599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Первая группа отвечает на вопрос: «Телевизор приносит больше пользы или вреда?»,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Вторая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— на вопрос: «Компьютер приносит больше пользы или вреда?»,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Третья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— на вопрос: «Мобильный телефон приносит больше пользы или вреда?» 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35729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«Телевизор приносит больше пользы или вреда?»</a:t>
            </a:r>
            <a:endParaRPr lang="ru-RU" sz="5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857628"/>
            <a:ext cx="40481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427</Words>
  <Application>Microsoft Office PowerPoint</Application>
  <PresentationFormat>Экран (4:3)</PresentationFormat>
  <Paragraphs>47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Слайд 2</vt:lpstr>
      <vt:lpstr>Слайд 3</vt:lpstr>
      <vt:lpstr>Психолог Л.М. Гайсина: </vt:lpstr>
      <vt:lpstr>Слайд 5</vt:lpstr>
      <vt:lpstr>Слайд 6</vt:lpstr>
      <vt:lpstr>Слайд 7</vt:lpstr>
      <vt:lpstr>Первая группа отвечает на вопрос: «Телевизор приносит больше пользы или вреда?», Вторая — на вопрос: «Компьютер приносит больше пользы или вреда?»,  Третья — на вопрос: «Мобильный телефон приносит больше пользы или вреда?» 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Венера</dc:creator>
  <cp:lastModifiedBy>Венера</cp:lastModifiedBy>
  <cp:revision>12</cp:revision>
  <dcterms:created xsi:type="dcterms:W3CDTF">2015-11-19T16:02:15Z</dcterms:created>
  <dcterms:modified xsi:type="dcterms:W3CDTF">2015-11-19T18:03:30Z</dcterms:modified>
</cp:coreProperties>
</file>