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72" r:id="rId11"/>
    <p:sldId id="264" r:id="rId12"/>
    <p:sldId id="266" r:id="rId13"/>
    <p:sldId id="265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4409" autoAdjust="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A9CAB-C235-4656-BE01-5CFDD66F8C65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55022-184B-4B31-AC5F-D6636A0EE7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 геометрические фигуры</a:t>
            </a:r>
            <a:r>
              <a:rPr lang="ru-RU" baseline="0" dirty="0" smtClean="0"/>
              <a:t> на рисунке.</a:t>
            </a:r>
          </a:p>
          <a:p>
            <a:r>
              <a:rPr lang="ru-RU" baseline="0" dirty="0" smtClean="0"/>
              <a:t>Какие из приведенных на рисунке фигур являются окружностями?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Какие из приведенных на рисунке фигур являются кругами?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5022-184B-4B31-AC5F-D6636A0EE79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 пространственные фигуры</a:t>
            </a:r>
            <a:r>
              <a:rPr lang="ru-RU" baseline="0" dirty="0" smtClean="0"/>
              <a:t> на рисунке.</a:t>
            </a:r>
          </a:p>
          <a:p>
            <a:r>
              <a:rPr lang="ru-RU" baseline="0" dirty="0" smtClean="0"/>
              <a:t>Какие из приведенных на рисунке пространственных тел являются конусами?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Какие из приведенных на рисунке пространственных тел являются пирамидами?</a:t>
            </a:r>
          </a:p>
          <a:p>
            <a:r>
              <a:rPr lang="ru-RU" baseline="0" dirty="0" smtClean="0"/>
              <a:t>1-пирамида, 2-цилиндр, 3-конус, 4-шар, 5-пирамида, 6-усеченный конус, 7- конус, 8-призма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55022-184B-4B31-AC5F-D6636A0EE79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1A567C-1C59-4A0D-B40D-0940304AC1A4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E6B516-5566-494B-8367-F1E3BB191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jNWjeJmqtLmev" TargetMode="External"/><Relationship Id="rId2" Type="http://schemas.openxmlformats.org/officeDocument/2006/relationships/hyperlink" Target="https://www.youtube.com/watch?v=lFtpxBfsOB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di.sk/i/6FFnms7ZtLnkX" TargetMode="External"/><Relationship Id="rId4" Type="http://schemas.openxmlformats.org/officeDocument/2006/relationships/hyperlink" Target="https://yadi.sk/i/77PA-VFhtJLW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58;&#1086;&#1095;&#1082;&#1072;%20&#1080;%20&#1087;&#1088;&#1103;&#1084;&#1072;&#1103;\&#1052;&#1080;&#1088;%20&#1045;&#1074;&#1082;&#1083;&#1080;&#1076;&#1086;&#1074;&#1086;&#1081;%20&#1075;&#1077;&#1086;&#1084;&#1077;&#1090;&#1088;&#1080;&#1080;.%20&#1059;&#1095;&#1077;&#1073;&#1085;&#1099;&#1081;%20&#1092;&#1080;&#1083;&#1100;&#1084;%20&#1087;&#1086;%20&#1075;&#1077;&#1086;&#1084;&#1077;&#1090;&#1088;&#1080;&#1080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785926"/>
            <a:ext cx="7429552" cy="1894362"/>
          </a:xfrm>
        </p:spPr>
        <p:txBody>
          <a:bodyPr>
            <a:noAutofit/>
          </a:bodyPr>
          <a:lstStyle/>
          <a:p>
            <a:r>
              <a:rPr lang="ru-RU" sz="4000" dirty="0" smtClean="0"/>
              <a:t>Геометрия 7 класс</a:t>
            </a:r>
            <a:br>
              <a:rPr lang="ru-RU" sz="4000" dirty="0" smtClean="0"/>
            </a:br>
            <a:r>
              <a:rPr lang="ru-RU" sz="4000" dirty="0" smtClean="0"/>
              <a:t>учебник А.В. Погорелова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5143512"/>
            <a:ext cx="6172200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Автор:  учитель математики,   информатики и ИКТ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"СОШ №2 ст. Преградная"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Хачко</a:t>
            </a:r>
            <a:r>
              <a:rPr lang="ru-RU" dirty="0" smtClean="0">
                <a:solidFill>
                  <a:schemeClr val="tx1"/>
                </a:solidFill>
              </a:rPr>
              <a:t> Ирина Александровна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28604"/>
            <a:ext cx="66170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Точка и прямая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785377077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323405"/>
            <a:ext cx="3714744" cy="5534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6237" t="28320" r="22584" b="42383"/>
          <a:stretch>
            <a:fillRect/>
          </a:stretch>
        </p:blipFill>
        <p:spPr bwMode="auto">
          <a:xfrm>
            <a:off x="0" y="1571612"/>
            <a:ext cx="53578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9568" t="73438" r="19253" b="10937"/>
          <a:stretch>
            <a:fillRect/>
          </a:stretch>
        </p:blipFill>
        <p:spPr bwMode="auto">
          <a:xfrm>
            <a:off x="0" y="3643314"/>
            <a:ext cx="53578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Основное свойство </a:t>
            </a:r>
            <a:r>
              <a:rPr lang="en-US" b="1" dirty="0" smtClean="0">
                <a:solidFill>
                  <a:srgbClr val="00B050"/>
                </a:solidFill>
              </a:rPr>
              <a:t>I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Основное свойство принадлежности точек и прямых на плоскости</a:t>
            </a:r>
          </a:p>
          <a:p>
            <a:endParaRPr lang="ru-RU" dirty="0" smtClean="0"/>
          </a:p>
          <a:p>
            <a:r>
              <a:rPr lang="ru-RU" dirty="0" smtClean="0"/>
              <a:t>Какова бы ни была прямая, существуют точки, принадлежащие этой прямой, и точки, не принадлежащие ей.</a:t>
            </a:r>
          </a:p>
          <a:p>
            <a:endParaRPr lang="ru-RU" dirty="0" smtClean="0"/>
          </a:p>
          <a:p>
            <a:r>
              <a:rPr lang="ru-RU" dirty="0" smtClean="0"/>
              <a:t>Через любые две точки можно провести прямую, и только одну.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Р.Т. № </a:t>
            </a:r>
            <a:r>
              <a:rPr lang="en-US" sz="5400" dirty="0" smtClean="0"/>
              <a:t>8-12</a:t>
            </a:r>
            <a:endParaRPr lang="ru-RU" sz="5400" dirty="0"/>
          </a:p>
        </p:txBody>
      </p:sp>
      <p:pic>
        <p:nvPicPr>
          <p:cNvPr id="4" name="Рисунок 3" descr="9785377077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323405"/>
            <a:ext cx="3714744" cy="553459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Задача № 3 из учебника (с.5)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9318" y="1928802"/>
            <a:ext cx="9153318" cy="3447577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4929222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Р.Т. № 13</a:t>
            </a:r>
            <a:r>
              <a:rPr lang="en-US" sz="5400" dirty="0" smtClean="0"/>
              <a:t>-1</a:t>
            </a:r>
            <a:r>
              <a:rPr lang="ru-RU" sz="5400" dirty="0" smtClean="0"/>
              <a:t>5</a:t>
            </a:r>
            <a:endParaRPr lang="ru-RU" sz="5400" dirty="0"/>
          </a:p>
        </p:txBody>
      </p:sp>
      <p:pic>
        <p:nvPicPr>
          <p:cNvPr id="4" name="Рисунок 3" descr="9785377077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323405"/>
            <a:ext cx="3714744" cy="553459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Самостоятельная работа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Домашнее задание:</a:t>
            </a:r>
          </a:p>
          <a:p>
            <a:endParaRPr lang="ru-RU" dirty="0" smtClean="0"/>
          </a:p>
          <a:p>
            <a:r>
              <a:rPr lang="ru-RU" dirty="0" smtClean="0"/>
              <a:t>П §1. (п.1-2)</a:t>
            </a:r>
          </a:p>
          <a:p>
            <a:r>
              <a:rPr lang="ru-RU" dirty="0" smtClean="0"/>
              <a:t>вопросы 1-4</a:t>
            </a:r>
          </a:p>
          <a:p>
            <a:r>
              <a:rPr lang="ru-RU" dirty="0" smtClean="0"/>
              <a:t>задачи 1-4</a:t>
            </a:r>
            <a:endParaRPr lang="ru-RU" dirty="0"/>
          </a:p>
        </p:txBody>
      </p:sp>
      <p:pic>
        <p:nvPicPr>
          <p:cNvPr id="1026" name="Picture 2" descr="C:\Users\1\Desktop\girl_homew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78423"/>
            <a:ext cx="5405452" cy="467957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Используемые источники и литература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/>
          </a:bodyPr>
          <a:lstStyle/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://www.youtube.com/watch?v=lFtpxBfsOBQ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://yadi.sk/i/jNWjeJmqtLmev</a:t>
            </a:r>
            <a:endParaRPr lang="en-US" dirty="0" smtClean="0"/>
          </a:p>
          <a:p>
            <a:r>
              <a:rPr lang="en-US" u="sng" dirty="0">
                <a:hlinkClick r:id="rId4"/>
              </a:rPr>
              <a:t>https://yadi.sk/i/77PA-VFhtJLWX</a:t>
            </a:r>
            <a:endParaRPr lang="en-US" dirty="0" smtClean="0"/>
          </a:p>
          <a:p>
            <a:r>
              <a:rPr lang="en-US" u="sng" dirty="0">
                <a:hlinkClick r:id="rId5"/>
              </a:rPr>
              <a:t>https://yadi.sk/i/6FFnms7ZtLnkX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Геометрия 7-9 класс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page_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4143404" cy="5356369"/>
          </a:xfrm>
        </p:spPr>
      </p:pic>
      <p:pic>
        <p:nvPicPr>
          <p:cNvPr id="5" name="Рисунок 4" descr="97853770776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85859"/>
            <a:ext cx="3571900" cy="5321771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Зарождение геометрии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Мир Евклидовой геометрии. Учебный фильм по геометр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500174"/>
            <a:ext cx="6572296" cy="492922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Планиметрия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285720" y="1071546"/>
            <a:ext cx="1071570" cy="1928826"/>
            <a:chOff x="285720" y="1071546"/>
            <a:chExt cx="1071570" cy="192882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85720" y="1071546"/>
              <a:ext cx="1071570" cy="192882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42910" y="164305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820696" y="1357298"/>
            <a:ext cx="2896484" cy="1197018"/>
            <a:chOff x="1820696" y="1357298"/>
            <a:chExt cx="2896484" cy="1197018"/>
          </a:xfrm>
        </p:grpSpPr>
        <p:sp>
          <p:nvSpPr>
            <p:cNvPr id="8" name="Равнобедренный треугольник 7"/>
            <p:cNvSpPr/>
            <p:nvPr/>
          </p:nvSpPr>
          <p:spPr>
            <a:xfrm rot="1195180">
              <a:off x="1820696" y="1422164"/>
              <a:ext cx="2896484" cy="1132152"/>
            </a:xfrm>
            <a:prstGeom prst="triangle">
              <a:avLst>
                <a:gd name="adj" fmla="val 1495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57422" y="135729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85720" y="3286124"/>
            <a:ext cx="2357454" cy="2428892"/>
            <a:chOff x="285720" y="3286124"/>
            <a:chExt cx="2357454" cy="2428892"/>
          </a:xfrm>
        </p:grpSpPr>
        <p:sp>
          <p:nvSpPr>
            <p:cNvPr id="7" name="Овал 6"/>
            <p:cNvSpPr/>
            <p:nvPr/>
          </p:nvSpPr>
          <p:spPr>
            <a:xfrm>
              <a:off x="285720" y="3286124"/>
              <a:ext cx="2357454" cy="242889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85852" y="385762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571604" y="2357430"/>
            <a:ext cx="928694" cy="994768"/>
            <a:chOff x="1571604" y="2357430"/>
            <a:chExt cx="928694" cy="994768"/>
          </a:xfrm>
        </p:grpSpPr>
        <p:sp>
          <p:nvSpPr>
            <p:cNvPr id="20" name="Овал 19"/>
            <p:cNvSpPr/>
            <p:nvPr/>
          </p:nvSpPr>
          <p:spPr>
            <a:xfrm>
              <a:off x="1571604" y="2357430"/>
              <a:ext cx="928694" cy="9286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85918" y="2428868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786050" y="4857760"/>
            <a:ext cx="857256" cy="923330"/>
            <a:chOff x="2786050" y="4857760"/>
            <a:chExt cx="857256" cy="92333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786050" y="4857760"/>
              <a:ext cx="857256" cy="85725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00364" y="485776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14282" y="5929330"/>
            <a:ext cx="4929222" cy="928670"/>
            <a:chOff x="214282" y="5929330"/>
            <a:chExt cx="4929222" cy="92867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4282" y="5929330"/>
              <a:ext cx="4929222" cy="7143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214546" y="593467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602250" y="1383861"/>
            <a:ext cx="939634" cy="1899011"/>
            <a:chOff x="4602250" y="1383861"/>
            <a:chExt cx="939634" cy="1899011"/>
          </a:xfrm>
        </p:grpSpPr>
        <p:sp>
          <p:nvSpPr>
            <p:cNvPr id="9" name="Прямоугольник 8"/>
            <p:cNvSpPr/>
            <p:nvPr/>
          </p:nvSpPr>
          <p:spPr>
            <a:xfrm rot="19505210">
              <a:off x="4602250" y="1383861"/>
              <a:ext cx="939634" cy="189901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786314" y="1785926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7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571736" y="2857496"/>
            <a:ext cx="1285884" cy="1137644"/>
            <a:chOff x="2571736" y="2857496"/>
            <a:chExt cx="1285884" cy="1137644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2571736" y="2857496"/>
              <a:ext cx="1285884" cy="1108521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8926" y="307181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500430" y="3143248"/>
            <a:ext cx="1428760" cy="1209082"/>
            <a:chOff x="3500430" y="3143248"/>
            <a:chExt cx="1428760" cy="1209082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 flipH="1">
              <a:off x="3500430" y="3143248"/>
              <a:ext cx="1428760" cy="1170105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357686" y="342900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9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929322" y="1214422"/>
            <a:ext cx="1214446" cy="1143008"/>
            <a:chOff x="5929322" y="1214422"/>
            <a:chExt cx="1214446" cy="114300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929322" y="1214422"/>
              <a:ext cx="1214446" cy="11430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143636" y="1285860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357818" y="3286124"/>
            <a:ext cx="1285884" cy="1285884"/>
            <a:chOff x="5357818" y="3286124"/>
            <a:chExt cx="1285884" cy="1285884"/>
          </a:xfrm>
        </p:grpSpPr>
        <p:sp>
          <p:nvSpPr>
            <p:cNvPr id="14" name="Овал 13"/>
            <p:cNvSpPr/>
            <p:nvPr/>
          </p:nvSpPr>
          <p:spPr>
            <a:xfrm>
              <a:off x="5357818" y="3286124"/>
              <a:ext cx="1285884" cy="12858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500694" y="350043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11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214810" y="4357694"/>
            <a:ext cx="1428760" cy="1428760"/>
            <a:chOff x="4214810" y="4357694"/>
            <a:chExt cx="1428760" cy="1428760"/>
          </a:xfrm>
        </p:grpSpPr>
        <p:sp>
          <p:nvSpPr>
            <p:cNvPr id="15" name="Овал 14"/>
            <p:cNvSpPr/>
            <p:nvPr/>
          </p:nvSpPr>
          <p:spPr>
            <a:xfrm>
              <a:off x="4214810" y="4357694"/>
              <a:ext cx="1428760" cy="142876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429124" y="457200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12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7500958" y="1142984"/>
            <a:ext cx="1428728" cy="923330"/>
            <a:chOff x="7500958" y="1142984"/>
            <a:chExt cx="1428728" cy="92333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500958" y="1214422"/>
              <a:ext cx="1428728" cy="78581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8148" y="1142984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13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355461" y="2285992"/>
            <a:ext cx="1428760" cy="1262200"/>
            <a:chOff x="7355461" y="2285992"/>
            <a:chExt cx="1428760" cy="1262200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 rot="11865325">
              <a:off x="7355461" y="2405184"/>
              <a:ext cx="1428760" cy="1143008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715272" y="228599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14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786578" y="2500306"/>
            <a:ext cx="1494248" cy="2388360"/>
            <a:chOff x="6822053" y="2466584"/>
            <a:chExt cx="1494248" cy="2388360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 rot="18965328">
              <a:off x="6822053" y="2466584"/>
              <a:ext cx="1071570" cy="2388360"/>
            </a:xfrm>
            <a:prstGeom prst="triangle">
              <a:avLst>
                <a:gd name="adj" fmla="val 6137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429520" y="37147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15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857884" y="4929198"/>
            <a:ext cx="1714512" cy="1714512"/>
            <a:chOff x="5857884" y="4929198"/>
            <a:chExt cx="1714512" cy="171451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857884" y="4929198"/>
              <a:ext cx="1714512" cy="171451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357950" y="5286388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16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Стереометрия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/>
          <a:srcRect l="6522" r="76656" b="53333"/>
          <a:stretch>
            <a:fillRect/>
          </a:stretch>
        </p:blipFill>
        <p:spPr>
          <a:xfrm>
            <a:off x="214282" y="1000108"/>
            <a:ext cx="1516246" cy="2286016"/>
          </a:xfrm>
          <a:prstGeom prst="rect">
            <a:avLst/>
          </a:prstGeom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3"/>
          <a:srcRect l="22826" r="58779" b="43333"/>
          <a:stretch>
            <a:fillRect/>
          </a:stretch>
        </p:blipFill>
        <p:spPr>
          <a:xfrm>
            <a:off x="2143108" y="1785926"/>
            <a:ext cx="1322734" cy="2214578"/>
          </a:xfrm>
          <a:prstGeom prst="rect">
            <a:avLst/>
          </a:prstGeom>
        </p:spPr>
      </p:pic>
      <p:pic>
        <p:nvPicPr>
          <p:cNvPr id="2050" name="Picture 2" descr="C:\Users\1\Desktop\2.png"/>
          <p:cNvPicPr>
            <a:picLocks noChangeAspect="1" noChangeArrowheads="1"/>
          </p:cNvPicPr>
          <p:nvPr/>
        </p:nvPicPr>
        <p:blipFill>
          <a:blip r:embed="rId3"/>
          <a:srcRect l="39855" r="27536" b="66666"/>
          <a:stretch>
            <a:fillRect/>
          </a:stretch>
        </p:blipFill>
        <p:spPr bwMode="auto">
          <a:xfrm>
            <a:off x="3428992" y="1071546"/>
            <a:ext cx="2700356" cy="1500198"/>
          </a:xfrm>
          <a:prstGeom prst="rect">
            <a:avLst/>
          </a:prstGeom>
          <a:noFill/>
        </p:spPr>
      </p:pic>
      <p:pic>
        <p:nvPicPr>
          <p:cNvPr id="2051" name="Picture 3" descr="C:\Users\1\Desktop\2.png"/>
          <p:cNvPicPr>
            <a:picLocks noChangeAspect="1" noChangeArrowheads="1"/>
          </p:cNvPicPr>
          <p:nvPr/>
        </p:nvPicPr>
        <p:blipFill>
          <a:blip r:embed="rId3"/>
          <a:srcRect l="41103" t="30593" r="40781" b="36073"/>
          <a:stretch>
            <a:fillRect/>
          </a:stretch>
        </p:blipFill>
        <p:spPr bwMode="auto">
          <a:xfrm>
            <a:off x="3500430" y="2428868"/>
            <a:ext cx="1857388" cy="1857388"/>
          </a:xfrm>
          <a:prstGeom prst="rect">
            <a:avLst/>
          </a:prstGeom>
          <a:noFill/>
        </p:spPr>
      </p:pic>
      <p:pic>
        <p:nvPicPr>
          <p:cNvPr id="2052" name="Picture 4" descr="C:\Users\1\Desktop\2.png"/>
          <p:cNvPicPr>
            <a:picLocks noChangeAspect="1" noChangeArrowheads="1"/>
          </p:cNvPicPr>
          <p:nvPr/>
        </p:nvPicPr>
        <p:blipFill>
          <a:blip r:embed="rId3"/>
          <a:srcRect l="62722" r="13727" b="49333"/>
          <a:stretch>
            <a:fillRect/>
          </a:stretch>
        </p:blipFill>
        <p:spPr bwMode="auto">
          <a:xfrm>
            <a:off x="5357818" y="1071546"/>
            <a:ext cx="1928826" cy="2255256"/>
          </a:xfrm>
          <a:prstGeom prst="rect">
            <a:avLst/>
          </a:prstGeom>
          <a:noFill/>
        </p:spPr>
      </p:pic>
      <p:pic>
        <p:nvPicPr>
          <p:cNvPr id="2053" name="Picture 5" descr="C:\Users\1\Desktop\2.png"/>
          <p:cNvPicPr>
            <a:picLocks noChangeAspect="1" noChangeArrowheads="1"/>
          </p:cNvPicPr>
          <p:nvPr/>
        </p:nvPicPr>
        <p:blipFill>
          <a:blip r:embed="rId3"/>
          <a:srcRect t="56696" r="58736"/>
          <a:stretch>
            <a:fillRect/>
          </a:stretch>
        </p:blipFill>
        <p:spPr bwMode="auto">
          <a:xfrm>
            <a:off x="214282" y="4286256"/>
            <a:ext cx="3381846" cy="1928826"/>
          </a:xfrm>
          <a:prstGeom prst="rect">
            <a:avLst/>
          </a:prstGeom>
          <a:noFill/>
        </p:spPr>
      </p:pic>
      <p:pic>
        <p:nvPicPr>
          <p:cNvPr id="2054" name="Picture 6" descr="C:\Users\1\Desktop\2.png"/>
          <p:cNvPicPr>
            <a:picLocks noChangeAspect="1" noChangeArrowheads="1"/>
          </p:cNvPicPr>
          <p:nvPr/>
        </p:nvPicPr>
        <p:blipFill>
          <a:blip r:embed="rId3"/>
          <a:srcRect l="45451" t="59482" r="34621"/>
          <a:stretch>
            <a:fillRect/>
          </a:stretch>
        </p:blipFill>
        <p:spPr bwMode="auto">
          <a:xfrm>
            <a:off x="3929058" y="4000504"/>
            <a:ext cx="2143140" cy="2368216"/>
          </a:xfrm>
          <a:prstGeom prst="rect">
            <a:avLst/>
          </a:prstGeom>
          <a:noFill/>
        </p:spPr>
      </p:pic>
      <p:pic>
        <p:nvPicPr>
          <p:cNvPr id="2055" name="Picture 7" descr="C:\Users\1\Desktop\2.png"/>
          <p:cNvPicPr>
            <a:picLocks noChangeAspect="1" noChangeArrowheads="1"/>
          </p:cNvPicPr>
          <p:nvPr/>
        </p:nvPicPr>
        <p:blipFill>
          <a:blip r:embed="rId3"/>
          <a:srcRect l="66708" t="48963" r="13365" b="1036"/>
          <a:stretch>
            <a:fillRect/>
          </a:stretch>
        </p:blipFill>
        <p:spPr bwMode="auto">
          <a:xfrm>
            <a:off x="5929322" y="3571876"/>
            <a:ext cx="2071702" cy="28250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Р.Т. № 1-2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604611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97853770776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32" y="3704514"/>
            <a:ext cx="1981846" cy="2952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2214554"/>
            <a:ext cx="1625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Окружности</a:t>
            </a:r>
          </a:p>
          <a:p>
            <a:r>
              <a:rPr lang="ru-RU" dirty="0" smtClean="0"/>
              <a:t>Треугольники</a:t>
            </a:r>
          </a:p>
          <a:p>
            <a:r>
              <a:rPr lang="ru-RU" dirty="0" smtClean="0"/>
              <a:t>ромбы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 на доске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4201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5786454"/>
            <a:ext cx="4969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Точка А лежит на прямой А</a:t>
            </a:r>
          </a:p>
          <a:p>
            <a:r>
              <a:rPr lang="ru-RU" sz="2400" dirty="0" smtClean="0"/>
              <a:t>Прямая а проходит через точку А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Работа на доске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703823" cy="372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072074"/>
            <a:ext cx="65925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каких прямых лежит точка А?</a:t>
            </a:r>
          </a:p>
          <a:p>
            <a:r>
              <a:rPr lang="ru-RU" sz="2800" dirty="0" smtClean="0"/>
              <a:t>Каким прямым принадлежит точка  В?</a:t>
            </a:r>
          </a:p>
          <a:p>
            <a:r>
              <a:rPr lang="ru-RU" sz="2800" dirty="0" smtClean="0"/>
              <a:t>Лежит ли точка В на прямой </a:t>
            </a:r>
            <a:r>
              <a:rPr lang="en-US" sz="2800" dirty="0" smtClean="0"/>
              <a:t>k</a:t>
            </a:r>
            <a:r>
              <a:rPr lang="ru-RU" sz="2800" dirty="0" smtClean="0"/>
              <a:t>?</a:t>
            </a:r>
            <a:endParaRPr lang="ru-RU" sz="28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Р.Т. № 3-7</a:t>
            </a:r>
            <a:endParaRPr lang="ru-RU" sz="5400" dirty="0"/>
          </a:p>
        </p:txBody>
      </p:sp>
      <p:pic>
        <p:nvPicPr>
          <p:cNvPr id="4" name="Рисунок 3" descr="9785377077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323405"/>
            <a:ext cx="3714744" cy="553459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4606" r="14784"/>
          <a:stretch>
            <a:fillRect/>
          </a:stretch>
        </p:blipFill>
        <p:spPr bwMode="auto">
          <a:xfrm>
            <a:off x="5929322" y="285728"/>
            <a:ext cx="1928826" cy="8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36237" t="24414" r="22035" b="49219"/>
          <a:stretch>
            <a:fillRect/>
          </a:stretch>
        </p:blipFill>
        <p:spPr bwMode="auto">
          <a:xfrm>
            <a:off x="0" y="1357298"/>
            <a:ext cx="54292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36823" t="50977" r="21449" b="15820"/>
          <a:stretch>
            <a:fillRect/>
          </a:stretch>
        </p:blipFill>
        <p:spPr bwMode="auto">
          <a:xfrm>
            <a:off x="0" y="3357562"/>
            <a:ext cx="54292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261</Words>
  <Application>Microsoft Office PowerPoint</Application>
  <PresentationFormat>Экран (4:3)</PresentationFormat>
  <Paragraphs>66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Геометрия 7 класс учебник А.В. Погорелова</vt:lpstr>
      <vt:lpstr>Геометрия 7-9 класс</vt:lpstr>
      <vt:lpstr>Зарождение геометрии</vt:lpstr>
      <vt:lpstr>Планиметрия</vt:lpstr>
      <vt:lpstr>Стереометрия</vt:lpstr>
      <vt:lpstr>Р.Т. № 1-2</vt:lpstr>
      <vt:lpstr>Работа на доске</vt:lpstr>
      <vt:lpstr>Работа на доске</vt:lpstr>
      <vt:lpstr>Р.Т. № 3-7</vt:lpstr>
      <vt:lpstr>Слайд 10</vt:lpstr>
      <vt:lpstr>Основное свойство I</vt:lpstr>
      <vt:lpstr>Р.Т. № 8-12</vt:lpstr>
      <vt:lpstr>Задача № 3 из учебника (с.5)</vt:lpstr>
      <vt:lpstr>Р.Т. № 13-15</vt:lpstr>
      <vt:lpstr>Слайд 15</vt:lpstr>
      <vt:lpstr>Используемые источники и литература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Точка и прямая</dc:title>
  <dc:creator>1</dc:creator>
  <cp:lastModifiedBy>1</cp:lastModifiedBy>
  <cp:revision>26</cp:revision>
  <dcterms:created xsi:type="dcterms:W3CDTF">2016-07-16T11:56:47Z</dcterms:created>
  <dcterms:modified xsi:type="dcterms:W3CDTF">2016-07-16T15:54:29Z</dcterms:modified>
</cp:coreProperties>
</file>